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10"/>
  </p:notesMasterIdLst>
  <p:sldIdLst>
    <p:sldId id="306" r:id="rId3"/>
    <p:sldId id="305" r:id="rId4"/>
    <p:sldId id="318" r:id="rId5"/>
    <p:sldId id="307" r:id="rId6"/>
    <p:sldId id="308" r:id="rId7"/>
    <p:sldId id="309" r:id="rId8"/>
    <p:sldId id="33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3" autoAdjust="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3D0-F333-43D0-8AA9-B3DF5BAA9B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8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05.09.2017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05.09.2017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4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4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7282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69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914" y="2088644"/>
            <a:ext cx="82089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Комплексное благоустройство дворовой территории в муниципальном образовании «Город Архангельск» МКД №273, корп.1 по </a:t>
            </a:r>
            <a:r>
              <a:rPr lang="ru-RU" sz="36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пр.Ленинградский</a:t>
            </a:r>
            <a:endParaRPr lang="ru-RU" sz="36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в 2017 году</a:t>
            </a:r>
            <a:endParaRPr lang="ru-RU" sz="36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1" y="332656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56" y="1556792"/>
            <a:ext cx="8640960" cy="504056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.Минимальный перечень видов работ: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1.Ремонт дворового проезда;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2.Ремонт тротуаров и пешеходных дорожек;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3.Установка малых архитектурных форм (скамеек, урн, столы).</a:t>
            </a:r>
          </a:p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II.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Дополнительный перечень видов работ: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1.Обустройство твердых покрытий площадок для стоянки автотранспорта;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2.Установка площадки для занятий физкультурой;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3. Устройство площадки для 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игр детей;</a:t>
            </a:r>
            <a:endParaRPr lang="ru-RU" sz="24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4. Устройство площадки для сушки белья;</a:t>
            </a:r>
          </a:p>
          <a:p>
            <a:pPr lvl="0" algn="l"/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 Озеленение </a:t>
            </a: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территории 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(газоны</a:t>
            </a: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, деревья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algn="l"/>
            <a:endParaRPr lang="ru-RU" sz="2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265031" y="332656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83995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Стоимость работ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Федеральный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бюджет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– 2553,8 </a:t>
            </a:r>
            <a:r>
              <a:rPr lang="ru-RU" sz="32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тыс.руб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Областной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бюджет –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450,6 </a:t>
            </a:r>
            <a:r>
              <a:rPr lang="ru-RU" sz="32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тыс.руб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Местный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бюджет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– 566,2 </a:t>
            </a:r>
            <a:r>
              <a:rPr lang="ru-RU" sz="32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тыс.руб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Форма трудового участия собственниками жилых помещений: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Подготовка территории к проведению работ.</a:t>
            </a:r>
          </a:p>
          <a:p>
            <a:pPr algn="ctr"/>
            <a:endParaRPr lang="ru-RU" sz="36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1" y="332657"/>
            <a:ext cx="5467207" cy="100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3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112" y="1484784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Сроки выполнения работ.</a:t>
            </a:r>
          </a:p>
          <a:p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1.Начало работ </a:t>
            </a:r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06.09.2017г</a:t>
            </a:r>
            <a:r>
              <a:rPr lang="ru-RU" sz="4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2.Завершение работ 30.10.2017г.</a:t>
            </a:r>
          </a:p>
          <a:p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Подрядчик: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ООО «</a:t>
            </a:r>
            <a:r>
              <a:rPr lang="ru-RU" sz="40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Газдорстрой</a:t>
            </a:r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»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Директор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Лебедев Александр Викторович</a:t>
            </a:r>
          </a:p>
          <a:p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3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</a:p>
          <a:p>
            <a:pPr algn="l"/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Дворовая территория до начала работ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pic>
        <p:nvPicPr>
          <p:cNvPr id="1026" name="Picture 2" descr="C:\Users\bogomolovse\Desktop\Закупки 2017\Ленинградский 273 к 1\Документация откорректированная\Фото\04.09.2017\P10508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844824"/>
            <a:ext cx="828091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65033" y="332657"/>
            <a:ext cx="6400800" cy="1440159"/>
          </a:xfrm>
        </p:spPr>
        <p:txBody>
          <a:bodyPr/>
          <a:lstStyle/>
          <a:p>
            <a:pPr lvl="0" algn="l"/>
            <a:r>
              <a:rPr lang="ru-RU" sz="19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</a:p>
          <a:p>
            <a:pPr lvl="0" algn="l"/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Дворовая территория </a:t>
            </a:r>
            <a:r>
              <a:rPr lang="ru-RU" sz="2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после завершения работ</a:t>
            </a:r>
            <a:endParaRPr lang="ru-RU" sz="2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68952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9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179512" y="2780928"/>
            <a:ext cx="8964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0000FF"/>
                </a:solidFill>
                <a:cs typeface="Times New Roman" pitchFamily="18" charset="0"/>
              </a:rPr>
              <a:t>СПАСИБО ЗА ВНИМАНИЕ!</a:t>
            </a:r>
            <a:endParaRPr lang="ru-RU" altLang="ru-RU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207</Words>
  <Application>Microsoft Office PowerPoint</Application>
  <PresentationFormat>Экран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Сергей Евгеньевич Богомолов</cp:lastModifiedBy>
  <cp:revision>111</cp:revision>
  <dcterms:created xsi:type="dcterms:W3CDTF">2016-09-16T13:01:11Z</dcterms:created>
  <dcterms:modified xsi:type="dcterms:W3CDTF">2017-09-05T14:14:56Z</dcterms:modified>
</cp:coreProperties>
</file>